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3"/>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26" r:id="rId26"/>
    <p:sldId id="327" r:id="rId27"/>
    <p:sldId id="331" r:id="rId28"/>
    <p:sldId id="332" r:id="rId29"/>
    <p:sldId id="320" r:id="rId30"/>
    <p:sldId id="338" r:id="rId31"/>
    <p:sldId id="321" r:id="rId32"/>
    <p:sldId id="337" r:id="rId33"/>
    <p:sldId id="312" r:id="rId34"/>
    <p:sldId id="313" r:id="rId35"/>
    <p:sldId id="316" r:id="rId36"/>
    <p:sldId id="330" r:id="rId37"/>
    <p:sldId id="317" r:id="rId38"/>
    <p:sldId id="334" r:id="rId39"/>
    <p:sldId id="324" r:id="rId40"/>
    <p:sldId id="325" r:id="rId41"/>
    <p:sldId id="314" r:id="rId42"/>
  </p:sldIdLst>
  <p:sldSz cx="9144000" cy="5143500" type="screen16x9"/>
  <p:notesSz cx="6858000" cy="9144000"/>
  <p:embeddedFontLst>
    <p:embeddedFont>
      <p:font typeface="Encode Sans Medium" panose="02010600030101010101" charset="0"/>
      <p:regular r:id="rId44"/>
      <p:bold r:id="rId45"/>
    </p:embeddedFont>
    <p:embeddedFont>
      <p:font typeface="Fredoka One" panose="02000000000000000000" pitchFamily="2" charset="0"/>
      <p:regular r:id="rId46"/>
    </p:embeddedFont>
    <p:embeddedFont>
      <p:font typeface="Press Start 2P" panose="02010600030101010101"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B5085FA0-A890-4493-BF8F-5C553DE7912F}" v="19" dt="2025-02-16T09:06:06.095"/>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177" d="100"/>
          <a:sy n="177" d="100"/>
        </p:scale>
        <p:origin x="13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B5085FA0-A890-4493-BF8F-5C553DE7912F}"/>
    <pc:docChg chg="undo custSel modSld">
      <pc:chgData name="Senst, Alex (sens8551@vandals.uidaho.edu)" userId="302afb56-13d2-451a-a642-9c8087b232bb" providerId="ADAL" clId="{B5085FA0-A890-4493-BF8F-5C553DE7912F}" dt="2025-02-16T09:09:09.311" v="120" actId="1076"/>
      <pc:docMkLst>
        <pc:docMk/>
      </pc:docMkLst>
      <pc:sldChg chg="addSp delSp modSp mod">
        <pc:chgData name="Senst, Alex (sens8551@vandals.uidaho.edu)" userId="302afb56-13d2-451a-a642-9c8087b232bb" providerId="ADAL" clId="{B5085FA0-A890-4493-BF8F-5C553DE7912F}" dt="2025-02-16T08:45:25.850" v="73" actId="1076"/>
        <pc:sldMkLst>
          <pc:docMk/>
          <pc:sldMk cId="1530563090" sldId="302"/>
        </pc:sldMkLst>
        <pc:picChg chg="del">
          <ac:chgData name="Senst, Alex (sens8551@vandals.uidaho.edu)" userId="302afb56-13d2-451a-a642-9c8087b232bb" providerId="ADAL" clId="{B5085FA0-A890-4493-BF8F-5C553DE7912F}" dt="2025-02-16T08:45:14.946" v="68" actId="478"/>
          <ac:picMkLst>
            <pc:docMk/>
            <pc:sldMk cId="1530563090" sldId="302"/>
            <ac:picMk id="5" creationId="{3B4B9C46-D237-508F-7D31-8FBBF1A751FD}"/>
          </ac:picMkLst>
        </pc:picChg>
        <pc:picChg chg="add mod">
          <ac:chgData name="Senst, Alex (sens8551@vandals.uidaho.edu)" userId="302afb56-13d2-451a-a642-9c8087b232bb" providerId="ADAL" clId="{B5085FA0-A890-4493-BF8F-5C553DE7912F}" dt="2025-02-16T08:45:25.850" v="73" actId="1076"/>
          <ac:picMkLst>
            <pc:docMk/>
            <pc:sldMk cId="1530563090" sldId="302"/>
            <ac:picMk id="1026" creationId="{5F0B2BC8-42E0-3C25-2D58-17DE8439379F}"/>
          </ac:picMkLst>
        </pc:picChg>
      </pc:sldChg>
      <pc:sldChg chg="addSp delSp modSp mod">
        <pc:chgData name="Senst, Alex (sens8551@vandals.uidaho.edu)" userId="302afb56-13d2-451a-a642-9c8087b232bb" providerId="ADAL" clId="{B5085FA0-A890-4493-BF8F-5C553DE7912F}" dt="2025-02-16T09:06:06.094" v="87" actId="14100"/>
        <pc:sldMkLst>
          <pc:docMk/>
          <pc:sldMk cId="1099757248" sldId="306"/>
        </pc:sldMkLst>
        <pc:picChg chg="del">
          <ac:chgData name="Senst, Alex (sens8551@vandals.uidaho.edu)" userId="302afb56-13d2-451a-a642-9c8087b232bb" providerId="ADAL" clId="{B5085FA0-A890-4493-BF8F-5C553DE7912F}" dt="2025-02-16T09:02:03.436" v="79" actId="478"/>
          <ac:picMkLst>
            <pc:docMk/>
            <pc:sldMk cId="1099757248" sldId="306"/>
            <ac:picMk id="4" creationId="{1C65849B-267A-0D14-762B-B50152F9E9A4}"/>
          </ac:picMkLst>
        </pc:picChg>
        <pc:picChg chg="add del mod">
          <ac:chgData name="Senst, Alex (sens8551@vandals.uidaho.edu)" userId="302afb56-13d2-451a-a642-9c8087b232bb" providerId="ADAL" clId="{B5085FA0-A890-4493-BF8F-5C553DE7912F}" dt="2025-02-16T09:05:56.633" v="83" actId="478"/>
          <ac:picMkLst>
            <pc:docMk/>
            <pc:sldMk cId="1099757248" sldId="306"/>
            <ac:picMk id="3074" creationId="{890AA2F1-29A0-3404-4746-E4640F546DF2}"/>
          </ac:picMkLst>
        </pc:picChg>
        <pc:picChg chg="add mod">
          <ac:chgData name="Senst, Alex (sens8551@vandals.uidaho.edu)" userId="302afb56-13d2-451a-a642-9c8087b232bb" providerId="ADAL" clId="{B5085FA0-A890-4493-BF8F-5C553DE7912F}" dt="2025-02-16T09:06:06.094" v="87" actId="14100"/>
          <ac:picMkLst>
            <pc:docMk/>
            <pc:sldMk cId="1099757248" sldId="306"/>
            <ac:picMk id="3076" creationId="{8A091C0B-7835-5A70-6BF1-47C00172F07F}"/>
          </ac:picMkLst>
        </pc:picChg>
      </pc:sldChg>
      <pc:sldChg chg="modSp mod">
        <pc:chgData name="Senst, Alex (sens8551@vandals.uidaho.edu)" userId="302afb56-13d2-451a-a642-9c8087b232bb" providerId="ADAL" clId="{B5085FA0-A890-4493-BF8F-5C553DE7912F}" dt="2025-02-16T09:09:09.311" v="120" actId="1076"/>
        <pc:sldMkLst>
          <pc:docMk/>
          <pc:sldMk cId="3524450228" sldId="321"/>
        </pc:sldMkLst>
        <pc:spChg chg="mod">
          <ac:chgData name="Senst, Alex (sens8551@vandals.uidaho.edu)" userId="302afb56-13d2-451a-a642-9c8087b232bb" providerId="ADAL" clId="{B5085FA0-A890-4493-BF8F-5C553DE7912F}" dt="2025-02-16T09:08:53.871" v="118" actId="1036"/>
          <ac:spMkLst>
            <pc:docMk/>
            <pc:sldMk cId="3524450228" sldId="321"/>
            <ac:spMk id="6" creationId="{216775C3-3B55-894B-0655-AA06ECE7E033}"/>
          </ac:spMkLst>
        </pc:spChg>
        <pc:picChg chg="mod">
          <ac:chgData name="Senst, Alex (sens8551@vandals.uidaho.edu)" userId="302afb56-13d2-451a-a642-9c8087b232bb" providerId="ADAL" clId="{B5085FA0-A890-4493-BF8F-5C553DE7912F}" dt="2025-02-16T09:09:09.311" v="120" actId="1076"/>
          <ac:picMkLst>
            <pc:docMk/>
            <pc:sldMk cId="3524450228" sldId="321"/>
            <ac:picMk id="3" creationId="{48418AA1-5B24-85EE-FE10-EB7376157982}"/>
          </ac:picMkLst>
        </pc:picChg>
      </pc:sldChg>
      <pc:sldChg chg="addSp modSp mod">
        <pc:chgData name="Senst, Alex (sens8551@vandals.uidaho.edu)" userId="302afb56-13d2-451a-a642-9c8087b232bb" providerId="ADAL" clId="{B5085FA0-A890-4493-BF8F-5C553DE7912F}" dt="2025-02-16T08:36:02.566" v="8" actId="20577"/>
        <pc:sldMkLst>
          <pc:docMk/>
          <pc:sldMk cId="3814270838" sldId="324"/>
        </pc:sldMkLst>
        <pc:spChg chg="mod">
          <ac:chgData name="Senst, Alex (sens8551@vandals.uidaho.edu)" userId="302afb56-13d2-451a-a642-9c8087b232bb" providerId="ADAL" clId="{B5085FA0-A890-4493-BF8F-5C553DE7912F}" dt="2025-02-16T08:36:02.566" v="8" actId="20577"/>
          <ac:spMkLst>
            <pc:docMk/>
            <pc:sldMk cId="3814270838" sldId="324"/>
            <ac:spMk id="2785" creationId="{F169D608-6625-2277-509E-19735C3E74A9}"/>
          </ac:spMkLst>
        </pc:spChg>
        <pc:picChg chg="add mod">
          <ac:chgData name="Senst, Alex (sens8551@vandals.uidaho.edu)" userId="302afb56-13d2-451a-a642-9c8087b232bb" providerId="ADAL" clId="{B5085FA0-A890-4493-BF8F-5C553DE7912F}" dt="2025-02-16T08:35:58.045" v="0"/>
          <ac:picMkLst>
            <pc:docMk/>
            <pc:sldMk cId="3814270838" sldId="324"/>
            <ac:picMk id="3" creationId="{F99B7D59-2C3F-1D17-0FB8-99D3C6431790}"/>
          </ac:picMkLst>
        </pc:picChg>
      </pc:sldChg>
      <pc:sldChg chg="addSp delSp modSp mod">
        <pc:chgData name="Senst, Alex (sens8551@vandals.uidaho.edu)" userId="302afb56-13d2-451a-a642-9c8087b232bb" providerId="ADAL" clId="{B5085FA0-A890-4493-BF8F-5C553DE7912F}" dt="2025-02-16T08:37:45.726" v="67" actId="20577"/>
        <pc:sldMkLst>
          <pc:docMk/>
          <pc:sldMk cId="2706883653" sldId="325"/>
        </pc:sldMkLst>
        <pc:spChg chg="add mod">
          <ac:chgData name="Senst, Alex (sens8551@vandals.uidaho.edu)" userId="302afb56-13d2-451a-a642-9c8087b232bb" providerId="ADAL" clId="{B5085FA0-A890-4493-BF8F-5C553DE7912F}" dt="2025-02-16T08:37:00.160" v="63"/>
          <ac:spMkLst>
            <pc:docMk/>
            <pc:sldMk cId="2706883653" sldId="325"/>
            <ac:spMk id="5" creationId="{DBEDFFAA-1AE4-3E63-33C3-E5BFB907AFB9}"/>
          </ac:spMkLst>
        </pc:spChg>
        <pc:spChg chg="mod">
          <ac:chgData name="Senst, Alex (sens8551@vandals.uidaho.edu)" userId="302afb56-13d2-451a-a642-9c8087b232bb" providerId="ADAL" clId="{B5085FA0-A890-4493-BF8F-5C553DE7912F}" dt="2025-02-16T08:37:45.726" v="67" actId="20577"/>
          <ac:spMkLst>
            <pc:docMk/>
            <pc:sldMk cId="2706883653" sldId="325"/>
            <ac:spMk id="6" creationId="{FFF4D71A-EC36-57D3-845B-430F069E8F5A}"/>
          </ac:spMkLst>
        </pc:spChg>
        <pc:picChg chg="add del mod">
          <ac:chgData name="Senst, Alex (sens8551@vandals.uidaho.edu)" userId="302afb56-13d2-451a-a642-9c8087b232bb" providerId="ADAL" clId="{B5085FA0-A890-4493-BF8F-5C553DE7912F}" dt="2025-02-16T08:36:54.725" v="62" actId="22"/>
          <ac:picMkLst>
            <pc:docMk/>
            <pc:sldMk cId="2706883653" sldId="325"/>
            <ac:picMk id="4" creationId="{2CD4EEF2-648B-DF27-D5F0-BB5D18034AFB}"/>
          </ac:picMkLst>
        </pc:picChg>
      </pc:sldChg>
      <pc:sldChg chg="addSp delSp modSp mod">
        <pc:chgData name="Senst, Alex (sens8551@vandals.uidaho.edu)" userId="302afb56-13d2-451a-a642-9c8087b232bb" providerId="ADAL" clId="{B5085FA0-A890-4493-BF8F-5C553DE7912F}" dt="2025-02-16T08:59:28.287" v="78" actId="14100"/>
        <pc:sldMkLst>
          <pc:docMk/>
          <pc:sldMk cId="344837049" sldId="336"/>
        </pc:sldMkLst>
        <pc:picChg chg="del">
          <ac:chgData name="Senst, Alex (sens8551@vandals.uidaho.edu)" userId="302afb56-13d2-451a-a642-9c8087b232bb" providerId="ADAL" clId="{B5085FA0-A890-4493-BF8F-5C553DE7912F}" dt="2025-02-16T08:59:12.188" v="74" actId="478"/>
          <ac:picMkLst>
            <pc:docMk/>
            <pc:sldMk cId="344837049" sldId="336"/>
            <ac:picMk id="4" creationId="{56D8E67E-C2A3-36C9-1E47-89D552325CB7}"/>
          </ac:picMkLst>
        </pc:picChg>
        <pc:picChg chg="add mod">
          <ac:chgData name="Senst, Alex (sens8551@vandals.uidaho.edu)" userId="302afb56-13d2-451a-a642-9c8087b232bb" providerId="ADAL" clId="{B5085FA0-A890-4493-BF8F-5C553DE7912F}" dt="2025-02-16T08:59:28.287" v="78" actId="14100"/>
          <ac:picMkLst>
            <pc:docMk/>
            <pc:sldMk cId="344837049" sldId="336"/>
            <ac:picMk id="2050" creationId="{97B301F6-8F46-0563-FE7C-37683C509F86}"/>
          </ac:picMkLst>
        </pc:picChg>
      </pc:sldChg>
      <pc:sldChg chg="modSp mod">
        <pc:chgData name="Senst, Alex (sens8551@vandals.uidaho.edu)" userId="302afb56-13d2-451a-a642-9c8087b232bb" providerId="ADAL" clId="{B5085FA0-A890-4493-BF8F-5C553DE7912F}" dt="2025-02-16T09:07:44.847" v="108" actId="1037"/>
        <pc:sldMkLst>
          <pc:docMk/>
          <pc:sldMk cId="3990309814" sldId="337"/>
        </pc:sldMkLst>
        <pc:spChg chg="mod">
          <ac:chgData name="Senst, Alex (sens8551@vandals.uidaho.edu)" userId="302afb56-13d2-451a-a642-9c8087b232bb" providerId="ADAL" clId="{B5085FA0-A890-4493-BF8F-5C553DE7912F}" dt="2025-02-16T09:07:19.605" v="104" actId="14100"/>
          <ac:spMkLst>
            <pc:docMk/>
            <pc:sldMk cId="3990309814" sldId="337"/>
            <ac:spMk id="4" creationId="{DFD8C128-00C9-2989-E1C1-EEA957F89164}"/>
          </ac:spMkLst>
        </pc:spChg>
        <pc:spChg chg="mod">
          <ac:chgData name="Senst, Alex (sens8551@vandals.uidaho.edu)" userId="302afb56-13d2-451a-a642-9c8087b232bb" providerId="ADAL" clId="{B5085FA0-A890-4493-BF8F-5C553DE7912F}" dt="2025-02-16T09:07:44.847" v="108" actId="1037"/>
          <ac:spMkLst>
            <pc:docMk/>
            <pc:sldMk cId="3990309814" sldId="337"/>
            <ac:spMk id="2785" creationId="{04B8EF9A-D706-90EB-DA0B-6F89676872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3: Prologue to game</a:t>
            </a:r>
            <a:endParaRPr sz="2000" dirty="0"/>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1477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4:Play tutorial scene</a:t>
            </a:r>
            <a:endParaRPr sz="2000" dirty="0"/>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5: Enter the Forest</a:t>
            </a:r>
            <a:endParaRPr sz="2000" dirty="0"/>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006449"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6:Explore the Forest</a:t>
            </a:r>
            <a:endParaRPr sz="2000" dirty="0"/>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7:Enter the Lake</a:t>
            </a:r>
            <a:endParaRPr sz="2000" dirty="0"/>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8:Explore the Lake</a:t>
            </a:r>
            <a:endParaRPr sz="2000" dirty="0"/>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9: The Final Area</a:t>
            </a:r>
            <a:endParaRPr sz="2000" dirty="0"/>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10: Victory screens</a:t>
            </a:r>
            <a:endParaRPr sz="2000" dirty="0"/>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a:t>
            </a:r>
            <a:endParaRPr dirty="0"/>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t>Data Flow Diagram 0</a:t>
            </a:r>
            <a:endParaRPr lang="en-US" dirty="0"/>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221204"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t>GLOBAL</a:t>
            </a:r>
            <a:r>
              <a:rPr lang="zh-CN" altLang="en-US" dirty="0"/>
              <a:t> </a:t>
            </a:r>
            <a:endParaRPr lang="en-US" altLang="zh-CN" dirty="0"/>
          </a:p>
          <a:p>
            <a:r>
              <a:rPr lang="en-US" altLang="zh-CN" dirty="0"/>
              <a:t>USE</a:t>
            </a:r>
            <a:r>
              <a:rPr lang="zh-CN" altLang="en-US" dirty="0"/>
              <a:t> </a:t>
            </a:r>
            <a:r>
              <a:rPr lang="en-US" altLang="zh-CN" dirty="0"/>
              <a:t>CASE</a:t>
            </a:r>
            <a:endParaRPr lang="en-US" dirty="0"/>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r>
              <a:rPr lang="zh-CN" altLang="en-US" sz="2000" dirty="0"/>
              <a:t> </a:t>
            </a:r>
            <a:br>
              <a:rPr lang="en-US" altLang="zh-CN" sz="2000" dirty="0"/>
            </a:br>
            <a:r>
              <a:rPr lang="en-US" altLang="zh-CN" sz="2000" dirty="0"/>
              <a:t>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FA7C84B-38A3-12DB-7789-F95584D9A93D}"/>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7706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1</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982980" y="1264024"/>
            <a:ext cx="6103620" cy="3339546"/>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813893"/>
            <a:ext cx="6345701" cy="1938992"/>
          </a:xfrm>
          <a:prstGeom prst="rect">
            <a:avLst/>
          </a:prstGeom>
          <a:noFill/>
        </p:spPr>
        <p:txBody>
          <a:bodyPr wrap="square">
            <a:spAutoFit/>
          </a:bodyPr>
          <a:lstStyle/>
          <a:p>
            <a:pPr algn="ct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4ED78660-E4AF-AFB0-94B2-DCBA82F0735D}"/>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2</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1070809" y="1323801"/>
            <a:ext cx="5802333" cy="3314300"/>
          </a:xfrm>
          <a:prstGeom prst="rect">
            <a:avLst/>
          </a:prstGeom>
        </p:spPr>
      </p:pic>
    </p:spTree>
    <p:extLst>
      <p:ext uri="{BB962C8B-B14F-4D97-AF65-F5344CB8AC3E}">
        <p14:creationId xmlns:p14="http://schemas.microsoft.com/office/powerpoint/2010/main" val="2693515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16775C3-3B55-894B-0655-AA06ECE7E033}"/>
              </a:ext>
            </a:extLst>
          </p:cNvPr>
          <p:cNvSpPr txBox="1">
            <a:spLocks noGrp="1"/>
          </p:cNvSpPr>
          <p:nvPr>
            <p:ph type="title"/>
          </p:nvPr>
        </p:nvSpPr>
        <p:spPr>
          <a:xfrm>
            <a:off x="400535" y="505400"/>
            <a:ext cx="7384931" cy="8163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a:t>
            </a:r>
            <a:r>
              <a:rPr lang="zh-CN" altLang="en-US" sz="2000" dirty="0"/>
              <a:t> </a:t>
            </a:r>
            <a:r>
              <a:rPr lang="en-US" altLang="zh-CN" sz="2000" dirty="0"/>
              <a:t>Use</a:t>
            </a:r>
            <a:r>
              <a:rPr lang="zh-CN" altLang="en-US" sz="2000" dirty="0"/>
              <a:t> </a:t>
            </a:r>
            <a:r>
              <a:rPr lang="en-US" altLang="zh-CN" sz="2000" dirty="0"/>
              <a:t>Case </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Tree>
    <p:extLst>
      <p:ext uri="{BB962C8B-B14F-4D97-AF65-F5344CB8AC3E}">
        <p14:creationId xmlns:p14="http://schemas.microsoft.com/office/powerpoint/2010/main" val="3524450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4B8EF9A-D706-90EB-DA0B-6F8967687274}"/>
              </a:ext>
            </a:extLst>
          </p:cNvPr>
          <p:cNvSpPr txBox="1">
            <a:spLocks noGrp="1"/>
          </p:cNvSpPr>
          <p:nvPr>
            <p:ph type="title"/>
          </p:nvPr>
        </p:nvSpPr>
        <p:spPr>
          <a:xfrm>
            <a:off x="392224" y="505400"/>
            <a:ext cx="7317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 OVERVIEW TL2</a:t>
            </a:r>
            <a:endParaRPr sz="2000" dirty="0"/>
          </a:p>
        </p:txBody>
      </p:sp>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Tree>
    <p:extLst>
      <p:ext uri="{BB962C8B-B14F-4D97-AF65-F5344CB8AC3E}">
        <p14:creationId xmlns:p14="http://schemas.microsoft.com/office/powerpoint/2010/main" val="399030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r>
              <a:rPr lang="zh-CN" altLang="en-US" sz="2000" dirty="0"/>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9167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722223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20560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435711" y="1217672"/>
            <a:ext cx="3355674" cy="3313662"/>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78D4387-812A-EC7E-28EC-AB4CFDF433F8}"/>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Use Case</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2079971" y="1323800"/>
            <a:ext cx="3928192" cy="3236000"/>
          </a:xfrm>
          <a:prstGeom prst="rect">
            <a:avLst/>
          </a:prstGeom>
        </p:spPr>
      </p:pic>
    </p:spTree>
    <p:extLst>
      <p:ext uri="{BB962C8B-B14F-4D97-AF65-F5344CB8AC3E}">
        <p14:creationId xmlns:p14="http://schemas.microsoft.com/office/powerpoint/2010/main" val="95742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047D31BA-D877-061A-029E-EC8848CEA6F9}"/>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Overview</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Tree>
    <p:extLst>
      <p:ext uri="{BB962C8B-B14F-4D97-AF65-F5344CB8AC3E}">
        <p14:creationId xmlns:p14="http://schemas.microsoft.com/office/powerpoint/2010/main" val="190352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a:t>
            </a:r>
            <a:r>
              <a:rPr lang="zh-CN" altLang="en-US" sz="2000" dirty="0"/>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GOALS</a:t>
            </a:r>
            <a:endParaRPr dirty="0"/>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 –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t>The Story of Breaking Red</a:t>
            </a:r>
            <a:endParaRPr sz="2100" dirty="0"/>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TEAM</a:t>
            </a:r>
            <a:endParaRPr dirty="0"/>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 Main Menu</a:t>
            </a:r>
            <a:endParaRPr sz="2000" dirty="0"/>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2: Character creator</a:t>
            </a:r>
            <a:endParaRPr sz="2000" dirty="0"/>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TotalTime>
  <Words>1289</Words>
  <Application>Microsoft Office PowerPoint</Application>
  <PresentationFormat>全屏显示(16:9)</PresentationFormat>
  <Paragraphs>214</Paragraphs>
  <Slides>41</Slides>
  <Notes>41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Wingdings</vt:lpstr>
      <vt:lpstr>Arial</vt:lpstr>
      <vt:lpstr>Fredoka One</vt:lpstr>
      <vt:lpstr>Encode Sans Medium</vt:lpstr>
      <vt:lpstr>Press Start 2P</vt:lpstr>
      <vt:lpstr>Y2K Console Style MK Campaign by Slidesgo</vt:lpstr>
      <vt:lpstr>Green Sky Games</vt:lpstr>
      <vt:lpstr>About Us</vt:lpstr>
      <vt:lpstr>PowerPoint 演示文稿</vt:lpstr>
      <vt:lpstr>OUR GOALS</vt:lpstr>
      <vt:lpstr>The Story of Breaking Red</vt:lpstr>
      <vt:lpstr>OUR TEAM</vt:lpstr>
      <vt:lpstr>Storyboard</vt:lpstr>
      <vt:lpstr>Scene 1: Main Menu</vt:lpstr>
      <vt:lpstr>Scene 2: Character creator</vt:lpstr>
      <vt:lpstr>Scene 3: Prologue to game</vt:lpstr>
      <vt:lpstr>Scene 4:Play tutorial scene</vt:lpstr>
      <vt:lpstr>Scene 5: Enter the Forest</vt:lpstr>
      <vt:lpstr>Scene 6:Explore the Forest</vt:lpstr>
      <vt:lpstr>Scene 7:Enter the Lake</vt:lpstr>
      <vt:lpstr>Scene 8:Explore the Lake</vt:lpstr>
      <vt:lpstr>Scene 9: The Final Area</vt:lpstr>
      <vt:lpstr>Scene 10: Victory screens</vt:lpstr>
      <vt:lpstr>Diagrams</vt:lpstr>
      <vt:lpstr>CONTEXT DIAGRAM</vt:lpstr>
      <vt:lpstr>PowerPoint 演示文稿</vt:lpstr>
      <vt:lpstr>PowerPoint 演示文稿</vt:lpstr>
      <vt:lpstr>Individual Use Case</vt:lpstr>
      <vt:lpstr>Liz–  feature</vt:lpstr>
      <vt:lpstr>Liz Use Case</vt:lpstr>
      <vt:lpstr>Bidhan – feature</vt:lpstr>
      <vt:lpstr>Bidhan Use Case</vt:lpstr>
      <vt:lpstr>Mark – feature</vt:lpstr>
      <vt:lpstr>Mark Use Case</vt:lpstr>
      <vt:lpstr>Alex – LEVEL LOADER Diagram 1 TL2</vt:lpstr>
      <vt:lpstr>Alex – LEVEL LOADER Diagram 2 TL2</vt:lpstr>
      <vt:lpstr>Alex – LEVEL LOADER Use Case  TL2</vt:lpstr>
      <vt:lpstr>Alex - LEVEL LOADER OVERVIEW TL2</vt:lpstr>
      <vt:lpstr>Hengyi – SCENE ENGINE</vt:lpstr>
      <vt:lpstr>Hengyi Use Case</vt:lpstr>
      <vt:lpstr>Todd – NPCs/Story Diagram 1 TL2+</vt:lpstr>
      <vt:lpstr>Todd – NPCs/Story Diagram 1 TL2+</vt:lpstr>
      <vt:lpstr>Todd - NPCs/Story Use Case TL2+</vt:lpstr>
      <vt:lpstr>Todd – NPCs/Story Overview TL2+</vt:lpstr>
      <vt:lpstr>Shan – Use Case</vt:lpstr>
      <vt:lpstr>Shan – Collectables, Power-Ups, Inventory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143</cp:revision>
  <dcterms:modified xsi:type="dcterms:W3CDTF">2025-02-17T18:39:31Z</dcterms:modified>
</cp:coreProperties>
</file>